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425" r:id="rId2"/>
    <p:sldId id="427" r:id="rId3"/>
    <p:sldId id="426" r:id="rId4"/>
    <p:sldId id="428" r:id="rId5"/>
    <p:sldId id="42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680" autoAdjust="0"/>
    <p:restoredTop sz="94236" autoAdjust="0"/>
  </p:normalViewPr>
  <p:slideViewPr>
    <p:cSldViewPr>
      <p:cViewPr>
        <p:scale>
          <a:sx n="80" d="100"/>
          <a:sy n="80" d="100"/>
        </p:scale>
        <p:origin x="-155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8AF24-762C-47D3-8F0E-8791C81F988F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9EF6B-D0BF-4F86-8BC7-5B8C61BEA4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29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9EF6B-D0BF-4F86-8BC7-5B8C61BEA4D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9EF6B-D0BF-4F86-8BC7-5B8C61BEA4D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9EF6B-D0BF-4F86-8BC7-5B8C61BEA4D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9EF6B-D0BF-4F86-8BC7-5B8C61BEA4D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9EF6B-D0BF-4F86-8BC7-5B8C61BEA4D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47A5-A0F6-4B23-A55E-9967D5125DB5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D804-DA45-49D5-936C-D2E2ED782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8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47A5-A0F6-4B23-A55E-9967D5125DB5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D804-DA45-49D5-936C-D2E2ED782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05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47A5-A0F6-4B23-A55E-9967D5125DB5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D804-DA45-49D5-936C-D2E2ED782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40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47A5-A0F6-4B23-A55E-9967D5125DB5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D804-DA45-49D5-936C-D2E2ED782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90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47A5-A0F6-4B23-A55E-9967D5125DB5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D804-DA45-49D5-936C-D2E2ED782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20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47A5-A0F6-4B23-A55E-9967D5125DB5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D804-DA45-49D5-936C-D2E2ED782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14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47A5-A0F6-4B23-A55E-9967D5125DB5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D804-DA45-49D5-936C-D2E2ED782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47A5-A0F6-4B23-A55E-9967D5125DB5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D804-DA45-49D5-936C-D2E2ED782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19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47A5-A0F6-4B23-A55E-9967D5125DB5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D804-DA45-49D5-936C-D2E2ED782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18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47A5-A0F6-4B23-A55E-9967D5125DB5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D804-DA45-49D5-936C-D2E2ED782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36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47A5-A0F6-4B23-A55E-9967D5125DB5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D804-DA45-49D5-936C-D2E2ED782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1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B47A5-A0F6-4B23-A55E-9967D5125DB5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AD804-DA45-49D5-936C-D2E2ED782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250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Friday, 24 May 2019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SWBAT</a:t>
            </a:r>
            <a:r>
              <a:rPr lang="en-US" sz="2400" b="1" dirty="0" smtClean="0"/>
              <a:t>…</a:t>
            </a:r>
          </a:p>
          <a:p>
            <a:pPr marL="0" indent="0">
              <a:buNone/>
            </a:pPr>
            <a:r>
              <a:rPr lang="en-US" sz="2400" dirty="0" smtClean="0"/>
              <a:t>Construct a logically sound rebuttal to the counterclaim of their overarching claim.</a:t>
            </a:r>
            <a:endParaRPr lang="en-US" sz="2400" dirty="0"/>
          </a:p>
          <a:p>
            <a:pPr marL="0" indent="0">
              <a:buNone/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WARM-UP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Intro Counterclaim-Rebuttal  </a:t>
            </a:r>
            <a:r>
              <a:rPr lang="en-US" sz="2400" dirty="0"/>
              <a:t>(</a:t>
            </a:r>
            <a:r>
              <a:rPr lang="en-US" sz="2400" dirty="0" smtClean="0"/>
              <a:t>p.15)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Complete Counterclaim-Rebuttal Para. (p.16)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DATES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marL="0" indent="0">
              <a:buFont typeface="Wingdings"/>
              <a:buChar char="Ø"/>
            </a:pP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rgbClr val="FFFF00"/>
                </a:solidFill>
              </a:rPr>
              <a:t>Today</a:t>
            </a:r>
            <a:r>
              <a:rPr lang="en-US" sz="2400" b="1" dirty="0" smtClean="0">
                <a:solidFill>
                  <a:srgbClr val="FFFF00"/>
                </a:solidFill>
              </a:rPr>
              <a:t>: Counterclaim-Rebuttal </a:t>
            </a:r>
            <a:r>
              <a:rPr lang="en-US" sz="2400" b="1" dirty="0">
                <a:solidFill>
                  <a:srgbClr val="FFFF00"/>
                </a:solidFill>
              </a:rPr>
              <a:t>(</a:t>
            </a:r>
            <a:r>
              <a:rPr lang="en-US" sz="2400" b="1" dirty="0" smtClean="0">
                <a:solidFill>
                  <a:srgbClr val="FFFF00"/>
                </a:solidFill>
              </a:rPr>
              <a:t>pp.15-16)</a:t>
            </a:r>
            <a:endParaRPr lang="en-US" sz="2400" b="1" dirty="0">
              <a:solidFill>
                <a:srgbClr val="FFFF00"/>
              </a:solidFill>
            </a:endParaRPr>
          </a:p>
          <a:p>
            <a:pPr marL="0" indent="0">
              <a:buFont typeface="Wingdings"/>
              <a:buChar char="Ø"/>
            </a:pPr>
            <a:endParaRPr lang="en-US" sz="2400" b="1" dirty="0" smtClean="0">
              <a:solidFill>
                <a:srgbClr val="FFFF00"/>
              </a:solidFill>
            </a:endParaRPr>
          </a:p>
        </p:txBody>
      </p:sp>
      <p:pic>
        <p:nvPicPr>
          <p:cNvPr id="5122" name="Picture 2" descr="http://visualprompts.weebly.com/uploads/2/5/2/2/25222088/_563628_ori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5"/>
          <a:stretch/>
        </p:blipFill>
        <p:spPr bwMode="auto">
          <a:xfrm>
            <a:off x="489110" y="3810000"/>
            <a:ext cx="385429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5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Tuesday, 28 May 2019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SWBAT</a:t>
            </a:r>
            <a:r>
              <a:rPr lang="en-US" sz="2400" b="1" dirty="0" smtClean="0"/>
              <a:t>…</a:t>
            </a:r>
          </a:p>
          <a:p>
            <a:pPr marL="0" indent="0">
              <a:buNone/>
            </a:pPr>
            <a:r>
              <a:rPr lang="en-US" sz="2400" dirty="0" smtClean="0"/>
              <a:t>Write an effective conclusion to their Research Paper.</a:t>
            </a:r>
            <a:endParaRPr lang="en-US" sz="2400" dirty="0"/>
          </a:p>
          <a:p>
            <a:pPr marL="0" indent="0">
              <a:buNone/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WARM-UP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Conclusion Para. (p.17)</a:t>
            </a:r>
          </a:p>
          <a:p>
            <a:pPr marL="0" indent="0">
              <a:buNone/>
            </a:pPr>
            <a:endParaRPr lang="en-US" sz="2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DATES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marL="0" indent="0">
              <a:buFont typeface="Wingdings"/>
              <a:buChar char="Ø"/>
            </a:pP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rgbClr val="FFFF00"/>
                </a:solidFill>
              </a:rPr>
              <a:t>Today</a:t>
            </a:r>
            <a:r>
              <a:rPr lang="en-US" sz="2400" b="1" dirty="0" smtClean="0">
                <a:solidFill>
                  <a:srgbClr val="FFFF00"/>
                </a:solidFill>
              </a:rPr>
              <a:t>: Conclusion Paragraph </a:t>
            </a:r>
            <a:r>
              <a:rPr lang="en-US" sz="2400" b="1" dirty="0">
                <a:solidFill>
                  <a:srgbClr val="FFFF00"/>
                </a:solidFill>
              </a:rPr>
              <a:t>(</a:t>
            </a:r>
            <a:r>
              <a:rPr lang="en-US" sz="2400" b="1" dirty="0" smtClean="0">
                <a:solidFill>
                  <a:srgbClr val="FFFF00"/>
                </a:solidFill>
              </a:rPr>
              <a:t>p.17)</a:t>
            </a:r>
          </a:p>
          <a:p>
            <a:pPr marL="0" indent="0">
              <a:buFont typeface="Wingdings"/>
              <a:buChar char="Ø"/>
            </a:pP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Today: Notebook Check #5 (1 week from the past 3 weeks – Mr. B’s choice)</a:t>
            </a:r>
          </a:p>
          <a:p>
            <a:pPr marL="0" indent="0">
              <a:buFont typeface="Wingdings"/>
              <a:buChar char="Ø"/>
            </a:pPr>
            <a:r>
              <a:rPr lang="en-US" sz="2400" b="1" dirty="0" smtClean="0">
                <a:solidFill>
                  <a:srgbClr val="FFFF00"/>
                </a:solidFill>
              </a:rPr>
              <a:t> M, 10Jun2019: Research Paper (hard copy)</a:t>
            </a:r>
            <a:endParaRPr lang="en-US" sz="2400" b="1" dirty="0">
              <a:solidFill>
                <a:srgbClr val="FFFF00"/>
              </a:solidFill>
            </a:endParaRPr>
          </a:p>
          <a:p>
            <a:pPr marL="0" indent="0">
              <a:buFont typeface="Wingdings"/>
              <a:buChar char="Ø"/>
            </a:pPr>
            <a:endParaRPr lang="en-US" sz="2400" b="1" dirty="0" smtClean="0">
              <a:solidFill>
                <a:srgbClr val="FFFF00"/>
              </a:solidFill>
            </a:endParaRPr>
          </a:p>
        </p:txBody>
      </p:sp>
      <p:pic>
        <p:nvPicPr>
          <p:cNvPr id="1026" name="Picture 2" descr="High School - Visual Writing Promp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505200"/>
            <a:ext cx="3911600" cy="2933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84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Wednesday, 29 May 2019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SWBAT</a:t>
            </a:r>
            <a:r>
              <a:rPr lang="en-US" sz="2400" b="1" dirty="0" smtClean="0"/>
              <a:t>…</a:t>
            </a:r>
          </a:p>
          <a:p>
            <a:pPr marL="0" indent="0">
              <a:buNone/>
            </a:pPr>
            <a:r>
              <a:rPr lang="en-US" sz="2400" dirty="0" smtClean="0"/>
              <a:t>Complete typing their Research Paper onto a word document.</a:t>
            </a:r>
            <a:endParaRPr lang="en-US" sz="2400" dirty="0"/>
          </a:p>
          <a:p>
            <a:pPr marL="0" indent="0">
              <a:buNone/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WARM-UP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Type Research Paper</a:t>
            </a:r>
          </a:p>
          <a:p>
            <a:pPr marL="0" indent="0">
              <a:buNone/>
            </a:pPr>
            <a:endParaRPr lang="en-US" sz="2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DATES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marL="0" indent="0">
              <a:buFont typeface="Wingdings"/>
              <a:buChar char="Ø"/>
            </a:pPr>
            <a:r>
              <a:rPr lang="en-US" sz="2400" b="1" dirty="0" smtClean="0">
                <a:solidFill>
                  <a:srgbClr val="FFFF00"/>
                </a:solidFill>
              </a:rPr>
              <a:t>F, 31May2019: Research Paper (first draft hard copy)  </a:t>
            </a:r>
          </a:p>
          <a:p>
            <a:pPr marL="0" indent="0">
              <a:buFont typeface="Wingdings"/>
              <a:buChar char="Ø"/>
            </a:pPr>
            <a:r>
              <a:rPr lang="en-US" sz="2400" b="1" dirty="0" smtClean="0">
                <a:solidFill>
                  <a:srgbClr val="FFFF00"/>
                </a:solidFill>
              </a:rPr>
              <a:t>M, 10Jun2019: Research Paper (final draft hard copy)</a:t>
            </a:r>
            <a:endParaRPr lang="en-US" sz="2400" b="1" dirty="0">
              <a:solidFill>
                <a:srgbClr val="FFFF00"/>
              </a:solidFill>
            </a:endParaRPr>
          </a:p>
          <a:p>
            <a:pPr marL="0" indent="0">
              <a:buFont typeface="Wingdings"/>
              <a:buChar char="Ø"/>
            </a:pPr>
            <a:endParaRPr lang="en-US" sz="2400" b="1" dirty="0" smtClean="0">
              <a:solidFill>
                <a:srgbClr val="FFFF00"/>
              </a:solidFill>
            </a:endParaRPr>
          </a:p>
        </p:txBody>
      </p:sp>
      <p:pic>
        <p:nvPicPr>
          <p:cNvPr id="2050" name="Picture 2" descr="https://s14-eu5.startpage.com/cgi-bin/serveimage?url=https:%2F%2Fvisualwritingprompts.files.wordpress.com%2F2012%2F05%2Fforestbox-001.png&amp;sp=574c1bd348d8e5f1e82084a70cdcd97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76650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8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Thursday, 30 May 2019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SWBAT</a:t>
            </a:r>
            <a:r>
              <a:rPr lang="en-US" sz="2400" b="1" dirty="0" smtClean="0"/>
              <a:t>…</a:t>
            </a:r>
          </a:p>
          <a:p>
            <a:pPr marL="0" indent="0">
              <a:buNone/>
            </a:pPr>
            <a:r>
              <a:rPr lang="en-US" sz="2400" dirty="0"/>
              <a:t>Complete typing their Research Paper onto a word document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indent="0">
              <a:buNone/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WARM-UP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Complete </a:t>
            </a:r>
            <a:r>
              <a:rPr lang="en-US" sz="2400" dirty="0" smtClean="0"/>
              <a:t>Typing </a:t>
            </a:r>
            <a:r>
              <a:rPr lang="en-US" sz="2400" dirty="0"/>
              <a:t>Research </a:t>
            </a:r>
            <a:r>
              <a:rPr lang="en-US" sz="2400" dirty="0" smtClean="0"/>
              <a:t>Paper</a:t>
            </a:r>
          </a:p>
          <a:p>
            <a:pPr marL="0" indent="0">
              <a:buNone/>
            </a:pPr>
            <a:endParaRPr lang="en-US" sz="2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DATES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marL="0" indent="0">
              <a:buFont typeface="Wingdings"/>
              <a:buChar char="Ø"/>
            </a:pPr>
            <a:r>
              <a:rPr lang="en-US" sz="2400" b="1" dirty="0" smtClean="0">
                <a:solidFill>
                  <a:srgbClr val="FFFF00"/>
                </a:solidFill>
              </a:rPr>
              <a:t>F, 31May2019: Research Paper (first draft hard copy) </a:t>
            </a:r>
          </a:p>
          <a:p>
            <a:pPr marL="0" indent="0">
              <a:buFont typeface="Wingdings"/>
              <a:buChar char="Ø"/>
            </a:pPr>
            <a:r>
              <a:rPr lang="en-US" sz="2400" b="1" dirty="0" smtClean="0">
                <a:solidFill>
                  <a:srgbClr val="FFFF00"/>
                </a:solidFill>
              </a:rPr>
              <a:t>M, 10Jun2019: Research Paper (final draft hard copy)</a:t>
            </a:r>
          </a:p>
          <a:p>
            <a:pPr marL="0" indent="0">
              <a:buFont typeface="Wingdings"/>
              <a:buChar char="Ø"/>
            </a:pPr>
            <a:endParaRPr lang="en-US" sz="2400" b="1" dirty="0" smtClean="0">
              <a:solidFill>
                <a:srgbClr val="FFFF00"/>
              </a:solidFill>
            </a:endParaRPr>
          </a:p>
        </p:txBody>
      </p:sp>
      <p:pic>
        <p:nvPicPr>
          <p:cNvPr id="3074" name="Picture 2" descr="https://s14-eu5.startpage.com/cgi-bin/serveimage?url=https:%2F%2Fimage.slidesharecdn.com%2Fcreativevisualwritingprompts-140511025216-phpapp01%2F95%2Fcreative-visual-writing-prompts-for-studuents-11-638.jpg%3Fcb%3D1399776921&amp;sp=afaa391c24208d1339a78a308ef97d9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3892762" cy="2922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88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Friday, 31 May 2019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SWBAT</a:t>
            </a:r>
            <a:r>
              <a:rPr lang="en-US" sz="2400" b="1" dirty="0" smtClean="0"/>
              <a:t>…</a:t>
            </a:r>
          </a:p>
          <a:p>
            <a:pPr marL="0" indent="0">
              <a:buNone/>
            </a:pPr>
            <a:r>
              <a:rPr lang="en-US" sz="2400" dirty="0" smtClean="0"/>
              <a:t>Complete a revision checklist after reading your peer’s Research Paper.</a:t>
            </a:r>
            <a:endParaRPr lang="en-US" sz="2400" dirty="0"/>
          </a:p>
          <a:p>
            <a:pPr marL="0" indent="0">
              <a:buNone/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WARM-UP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RP Peer Revision Checklist</a:t>
            </a:r>
          </a:p>
          <a:p>
            <a:pPr marL="0" indent="0">
              <a:buNone/>
            </a:pPr>
            <a:endParaRPr lang="en-US" sz="2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DATES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marL="0" indent="0">
              <a:buFont typeface="Wingdings"/>
              <a:buChar char="Ø"/>
            </a:pPr>
            <a:r>
              <a:rPr lang="en-US" sz="2400" b="1" dirty="0" smtClean="0">
                <a:solidFill>
                  <a:srgbClr val="FFFF00"/>
                </a:solidFill>
              </a:rPr>
              <a:t>Today: Research Paper (first draft hard copy) </a:t>
            </a:r>
          </a:p>
          <a:p>
            <a:pPr marL="0" indent="0">
              <a:buFont typeface="Wingdings"/>
              <a:buChar char="Ø"/>
            </a:pPr>
            <a:r>
              <a:rPr lang="en-US" sz="2400" b="1" dirty="0" smtClean="0">
                <a:solidFill>
                  <a:srgbClr val="FFFF00"/>
                </a:solidFill>
              </a:rPr>
              <a:t>Today: Peer Revision Checklist</a:t>
            </a:r>
          </a:p>
          <a:p>
            <a:pPr marL="0" indent="0">
              <a:buFont typeface="Wingdings"/>
              <a:buChar char="Ø"/>
            </a:pPr>
            <a:r>
              <a:rPr lang="en-US" sz="2400" b="1" dirty="0" smtClean="0">
                <a:solidFill>
                  <a:srgbClr val="FFFF00"/>
                </a:solidFill>
              </a:rPr>
              <a:t>M, 10Jun2019: Research Paper (final draft hard copy)</a:t>
            </a:r>
          </a:p>
        </p:txBody>
      </p:sp>
      <p:pic>
        <p:nvPicPr>
          <p:cNvPr id="4098" name="Picture 2" descr="https://s15-us2.startpage.com/cgi-bin/serveimage?url=https:%2F%2Fi.pinimg.com%2Foriginals%2Fc1%2F9f%2Fba%2Fc19fbafc1c15768c0d415e8445fdc5b0.png&amp;sp=4722f12dad5712b88237d5e7d6b356b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4"/>
          <a:stretch/>
        </p:blipFill>
        <p:spPr bwMode="auto">
          <a:xfrm>
            <a:off x="381000" y="3728596"/>
            <a:ext cx="4114800" cy="2900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15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12793</TotalTime>
  <Words>264</Words>
  <Application>Microsoft Office PowerPoint</Application>
  <PresentationFormat>On-screen Show (4:3)</PresentationFormat>
  <Paragraphs>57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Friday, 24 May 2019</vt:lpstr>
      <vt:lpstr>Tuesday, 28 May 2019</vt:lpstr>
      <vt:lpstr>Wednesday, 29 May 2019</vt:lpstr>
      <vt:lpstr>Thursday, 30 May 2019</vt:lpstr>
      <vt:lpstr>Friday, 31 May 2019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9: T, 11Dec2018</dc:title>
  <dc:creator>Windows User</dc:creator>
  <cp:lastModifiedBy>Windows User</cp:lastModifiedBy>
  <cp:revision>388</cp:revision>
  <dcterms:created xsi:type="dcterms:W3CDTF">2018-12-16T05:53:43Z</dcterms:created>
  <dcterms:modified xsi:type="dcterms:W3CDTF">2019-06-02T20:26:32Z</dcterms:modified>
</cp:coreProperties>
</file>