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04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680" autoAdjust="0"/>
    <p:restoredTop sz="94236" autoAdjust="0"/>
  </p:normalViewPr>
  <p:slideViewPr>
    <p:cSldViewPr>
      <p:cViewPr>
        <p:scale>
          <a:sx n="80" d="100"/>
          <a:sy n="80" d="100"/>
        </p:scale>
        <p:origin x="-155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AF24-762C-47D3-8F0E-8791C81F988F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9EF6B-D0BF-4F86-8BC7-5B8C61BEA4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2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r>
              <a:rPr lang="en-US" dirty="0" smtClean="0"/>
              <a:t>YESTERDAY:</a:t>
            </a:r>
          </a:p>
          <a:p>
            <a:pPr marL="0" indent="0">
              <a:buFont typeface="+mj-lt"/>
              <a:buNone/>
            </a:pPr>
            <a:r>
              <a:rPr lang="en-US" dirty="0" smtClean="0"/>
              <a:t>(P. 3) Animal Farm stopped at:</a:t>
            </a:r>
            <a:r>
              <a:rPr lang="en-US" baseline="0" dirty="0" smtClean="0"/>
              <a:t> 1:15:15</a:t>
            </a:r>
          </a:p>
          <a:p>
            <a:pPr marL="0" indent="0">
              <a:buFont typeface="+mj-lt"/>
              <a:buNone/>
            </a:pPr>
            <a:r>
              <a:rPr lang="en-US" baseline="0" dirty="0" smtClean="0"/>
              <a:t>(P. 5) </a:t>
            </a:r>
            <a:r>
              <a:rPr lang="en-US" dirty="0" smtClean="0"/>
              <a:t>Animal Farm stopped at:</a:t>
            </a:r>
            <a:r>
              <a:rPr lang="en-US" baseline="0" dirty="0" smtClean="0"/>
              <a:t> 1:15:15</a:t>
            </a:r>
          </a:p>
          <a:p>
            <a:pPr marL="0" indent="0">
              <a:buFont typeface="+mj-lt"/>
              <a:buNone/>
            </a:pPr>
            <a:r>
              <a:rPr lang="en-US" dirty="0" smtClean="0"/>
              <a:t>(P. 6) Animal Farm stopped at:</a:t>
            </a:r>
            <a:r>
              <a:rPr lang="en-US" baseline="0" dirty="0" smtClean="0"/>
              <a:t> 1:23:07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9EF6B-D0BF-4F86-8BC7-5B8C61BEA4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1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B47A5-A0F6-4B23-A55E-9967D5125DB5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D804-DA45-49D5-936C-D2E2ED782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25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3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Identify the differences between the Animal Farm novel and the film.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a day in class from the teacher’s point of view.</a:t>
            </a: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sent.)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Complete AF Film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 Film Reflection</a:t>
            </a:r>
            <a:endParaRPr lang="en-US" sz="2400" dirty="0"/>
          </a:p>
          <a:p>
            <a:pPr marL="0" indent="0">
              <a:buNone/>
            </a:pPr>
            <a:endParaRPr lang="en-US" sz="1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Today: AF Film Reflection</a:t>
            </a:r>
          </a:p>
        </p:txBody>
      </p:sp>
      <p:pic>
        <p:nvPicPr>
          <p:cNvPr id="3074" name="Picture 2" descr="https://eslchestnut.files.wordpress.com/2012/09/writin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34250"/>
          <a:stretch/>
        </p:blipFill>
        <p:spPr bwMode="auto">
          <a:xfrm>
            <a:off x="3429000" y="4495801"/>
            <a:ext cx="554797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9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Correctly quote and paraphrase research sources </a:t>
            </a:r>
            <a:r>
              <a:rPr lang="en-US" sz="2400" smtClean="0"/>
              <a:t>in MLA </a:t>
            </a:r>
            <a:r>
              <a:rPr lang="en-US" sz="2400" dirty="0" smtClean="0"/>
              <a:t>format.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Search Terms (P.3)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Optional </a:t>
            </a:r>
            <a:r>
              <a:rPr lang="en-US" sz="2400" dirty="0"/>
              <a:t>research </a:t>
            </a:r>
            <a:r>
              <a:rPr lang="en-US" sz="2400" dirty="0" smtClean="0"/>
              <a:t>sources (P.6)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Quote vs. Paraphrasing (P.7)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 Research Log</a:t>
            </a: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TBD</a:t>
            </a:r>
          </a:p>
        </p:txBody>
      </p:sp>
      <p:pic>
        <p:nvPicPr>
          <p:cNvPr id="4098" name="Picture 2" descr="https://i.pinimg.com/originals/35/54/a0/3554a0d5d5f29bce349b79830a91c2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771900" cy="284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Thursday, 9 May 2019 (P.6)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FOLLOWING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Today, my goal is to correctly quote and paraphrase research sources in MLA format.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Search Terms (P.3)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Optional </a:t>
            </a:r>
            <a:r>
              <a:rPr lang="en-US" sz="2400" dirty="0"/>
              <a:t>research </a:t>
            </a:r>
            <a:r>
              <a:rPr lang="en-US" sz="2400" dirty="0" smtClean="0"/>
              <a:t>sources (P.6)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Quote vs. Paraphrasing (P.7)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 Research Log</a:t>
            </a: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TBD</a:t>
            </a:r>
          </a:p>
        </p:txBody>
      </p:sp>
      <p:pic>
        <p:nvPicPr>
          <p:cNvPr id="4098" name="Picture 2" descr="https://i.pinimg.com/originals/35/54/a0/3554a0d5d5f29bce349b79830a91c2c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771900" cy="2847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Friday, 10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Construct a preliminary Research Log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Complete preliminary Research Log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TBD</a:t>
            </a:r>
          </a:p>
        </p:txBody>
      </p:sp>
      <p:pic>
        <p:nvPicPr>
          <p:cNvPr id="5122" name="Picture 2" descr="https://visualwritingprompts.files.wordpress.com/2012/05/tellthisstor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"/>
          <a:stretch/>
        </p:blipFill>
        <p:spPr bwMode="auto">
          <a:xfrm>
            <a:off x="381000" y="3452888"/>
            <a:ext cx="4038600" cy="31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Understand the importance and value of developing research skills.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Intro Research Packet (RP)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Calendar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Self evaluation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Rubric</a:t>
            </a: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Today: RP Complete Self-Evaluation (p. 2)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8May2019: Choose research topic (</a:t>
            </a:r>
            <a:r>
              <a:rPr lang="en-US" sz="2400" b="1" dirty="0">
                <a:solidFill>
                  <a:srgbClr val="FFFF00"/>
                </a:solidFill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</a:rPr>
              <a:t>urn in RP)</a:t>
            </a:r>
          </a:p>
        </p:txBody>
      </p:sp>
      <p:pic>
        <p:nvPicPr>
          <p:cNvPr id="1026" name="Picture 2" descr="https://i.pinimg.com/736x/dd/69/06/dd69063dcf72527009bb68207ce38f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12366"/>
          <a:stretch/>
        </p:blipFill>
        <p:spPr bwMode="auto">
          <a:xfrm>
            <a:off x="381000" y="3886200"/>
            <a:ext cx="3962400" cy="249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 Exit Ticket (P.6)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Name a controversial topic you may want to research.</a:t>
            </a:r>
          </a:p>
          <a:p>
            <a:r>
              <a:rPr lang="en-US" dirty="0" smtClean="0"/>
              <a:t>What is your stance (opinion) on that topic?</a:t>
            </a:r>
          </a:p>
          <a:p>
            <a:r>
              <a:rPr lang="en-US" dirty="0" smtClean="0"/>
              <a:t>What are your reasons for having that point of view?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THE ABOVE IN 1 PAGE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(DUE BY THE END OF THE CLASS)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1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7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Identify credible sources using the CRAAP Rubric.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Selecting a research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sources – intro CRAAP Rubric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8May2019: Choose research topic (</a:t>
            </a:r>
            <a:r>
              <a:rPr lang="en-US" sz="2400" b="1" dirty="0">
                <a:solidFill>
                  <a:srgbClr val="FFFF00"/>
                </a:solidFill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</a:rPr>
              <a:t>urn in RP)</a:t>
            </a:r>
          </a:p>
        </p:txBody>
      </p:sp>
      <p:pic>
        <p:nvPicPr>
          <p:cNvPr id="2050" name="Picture 2" descr="https://visualwritingprompts.files.wordpress.com/2012/04/feelingsprom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733800" cy="277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257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There are no more Centaur Plus sessions. If you need assistance, make an appt. with Mr.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3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Tuesday, 7 May 2019 (P.6)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FOLLOWING</a:t>
            </a:r>
            <a:r>
              <a:rPr lang="en-US" sz="2400" b="1" dirty="0" smtClean="0"/>
              <a:t>…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Today, my goal is to choose a research topic, and identify credible sources using the CRAAP Rubric. 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Selecting a research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Identify sources – intro CRAAP Rubric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8May2019: Choose research topic (</a:t>
            </a:r>
            <a:r>
              <a:rPr lang="en-US" sz="2400" b="1" dirty="0">
                <a:solidFill>
                  <a:srgbClr val="FFFF00"/>
                </a:solidFill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</a:rPr>
              <a:t>urn in RP)</a:t>
            </a:r>
          </a:p>
        </p:txBody>
      </p:sp>
      <p:pic>
        <p:nvPicPr>
          <p:cNvPr id="2050" name="Picture 2" descr="https://visualwritingprompts.files.wordpress.com/2012/04/feelingsprom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352800" cy="249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5257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NOTE: There are no more Centaur Plus sessions. If you need assistance, make an appt. with Mr. 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8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CRAAP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out your Research Packet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Read</a:t>
            </a:r>
            <a:r>
              <a:rPr lang="en-US" dirty="0" smtClean="0"/>
              <a:t> the 4 descriptions for each of the 5 categories of the CRAAP Rubric.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Underline</a:t>
            </a:r>
            <a:r>
              <a:rPr lang="en-US" dirty="0" smtClean="0"/>
              <a:t> the key words in each of the descriptions.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Write</a:t>
            </a:r>
            <a:r>
              <a:rPr lang="en-US" dirty="0" smtClean="0"/>
              <a:t> 1 question for each category about how you should use the CRAAP Rubric in your research (P.5/6) </a:t>
            </a:r>
          </a:p>
        </p:txBody>
      </p:sp>
    </p:spTree>
    <p:extLst>
      <p:ext uri="{BB962C8B-B14F-4D97-AF65-F5344CB8AC3E}">
        <p14:creationId xmlns:p14="http://schemas.microsoft.com/office/powerpoint/2010/main" val="18336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2019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SWBAT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Evaluate credible sources using the CRAAP Rubric.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Practice CRAAP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Choose research topic and write research question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Today: Choose research topic (pgs. 1-5 completed)</a:t>
            </a:r>
          </a:p>
        </p:txBody>
      </p:sp>
      <p:pic>
        <p:nvPicPr>
          <p:cNvPr id="3074" name="Picture 2" descr="https://i.pinimg.com/736x/ae/cf/0e/aecf0e545fa579476981b371f86a4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48049"/>
            <a:ext cx="4140200" cy="310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2019 (P.6)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THE FOLLOWING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r>
              <a:rPr lang="en-US" sz="2400" dirty="0" smtClean="0"/>
              <a:t>Today, my goal is to accurately evaluate credible sources using the CRAAP Rubric, and choose a research topic.</a:t>
            </a: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WARM-UP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Practice CRAAP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Choose research topic and write research question</a:t>
            </a:r>
          </a:p>
          <a:p>
            <a:pPr marL="0" indent="0">
              <a:buNone/>
            </a:pPr>
            <a:endParaRPr lang="en-US" sz="2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DATES</a:t>
            </a:r>
          </a:p>
          <a:p>
            <a:pPr marL="0" indent="0">
              <a:buFont typeface="Wingdings"/>
              <a:buChar char="Ø"/>
            </a:pPr>
            <a:r>
              <a:rPr lang="en-US" sz="2400" b="1" dirty="0" smtClean="0">
                <a:solidFill>
                  <a:srgbClr val="FFFF00"/>
                </a:solidFill>
              </a:rPr>
              <a:t> Today: Choose research topic (pgs. 1-5 completed)</a:t>
            </a:r>
          </a:p>
        </p:txBody>
      </p:sp>
      <p:pic>
        <p:nvPicPr>
          <p:cNvPr id="3074" name="Picture 2" descr="https://i.pinimg.com/736x/ae/cf/0e/aecf0e545fa579476981b371f86a4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581400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 Sources Using CRAAP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</a:t>
            </a:r>
            <a:r>
              <a:rPr lang="en-US" dirty="0" smtClean="0"/>
              <a:t>:</a:t>
            </a:r>
            <a:endParaRPr lang="en-US" u="sng" dirty="0" smtClean="0"/>
          </a:p>
          <a:p>
            <a:r>
              <a:rPr lang="en-US" u="sng" dirty="0" smtClean="0"/>
              <a:t>Score</a:t>
            </a:r>
            <a:r>
              <a:rPr lang="en-US" dirty="0" smtClean="0"/>
              <a:t> each the following stories using the CRAAP Rubric</a:t>
            </a:r>
          </a:p>
          <a:p>
            <a:r>
              <a:rPr lang="en-US" u="sng" dirty="0" smtClean="0"/>
              <a:t>Write</a:t>
            </a:r>
            <a:r>
              <a:rPr lang="en-US" dirty="0" smtClean="0"/>
              <a:t> your answers on page 5 of your 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12577</TotalTime>
  <Words>646</Words>
  <Application>Microsoft Office PowerPoint</Application>
  <PresentationFormat>On-screen Show (4:3)</PresentationFormat>
  <Paragraphs>128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Friday, 3 May 2019</vt:lpstr>
      <vt:lpstr>Monday, 6 May 2019</vt:lpstr>
      <vt:lpstr>RP Exit Ticket (P.6)</vt:lpstr>
      <vt:lpstr>Tuesday, 7 May 2019</vt:lpstr>
      <vt:lpstr>Tuesday, 7 May 2019 (P.6)</vt:lpstr>
      <vt:lpstr>The CRAAP Rubric</vt:lpstr>
      <vt:lpstr>Wednesday, 8 May 2019</vt:lpstr>
      <vt:lpstr>Wednesday, 8 May 2019 (P.6)</vt:lpstr>
      <vt:lpstr>Evaluate Sources Using CRAAP Rubric</vt:lpstr>
      <vt:lpstr>Thursday, 9 May 2019</vt:lpstr>
      <vt:lpstr>Thursday, 9 May 2019 (P.6)</vt:lpstr>
      <vt:lpstr>Friday, 10 May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9: T, 11Dec2018</dc:title>
  <dc:creator>Windows User</dc:creator>
  <cp:lastModifiedBy>Windows User</cp:lastModifiedBy>
  <cp:revision>380</cp:revision>
  <dcterms:created xsi:type="dcterms:W3CDTF">2018-12-16T05:53:43Z</dcterms:created>
  <dcterms:modified xsi:type="dcterms:W3CDTF">2019-05-09T00:08:07Z</dcterms:modified>
</cp:coreProperties>
</file>