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0" r:id="rId2"/>
    <p:sldId id="381" r:id="rId3"/>
    <p:sldId id="382" r:id="rId4"/>
    <p:sldId id="383" r:id="rId5"/>
    <p:sldId id="384" r:id="rId6"/>
    <p:sldId id="3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680" autoAdjust="0"/>
    <p:restoredTop sz="94236" autoAdjust="0"/>
  </p:normalViewPr>
  <p:slideViewPr>
    <p:cSldViewPr>
      <p:cViewPr>
        <p:scale>
          <a:sx n="80" d="100"/>
          <a:sy n="80" d="100"/>
        </p:scale>
        <p:origin x="-155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8AF24-762C-47D3-8F0E-8791C81F988F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EF6B-D0BF-4F86-8BC7-5B8C61BEA4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9EF6B-D0BF-4F86-8BC7-5B8C61BEA4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4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6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47A5-A0F6-4B23-A55E-9967D5125DB5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D804-DA45-49D5-936C-D2E2ED782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5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Friday, 19 April 2019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Construct 3 topic sentences and provide evidence for each in the construction of a 5 paragraph essay.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dirty="0" smtClean="0"/>
              <a:t>Write 2 complex sentences about  your plans for the weekend. (One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</a:t>
            </a:r>
            <a:r>
              <a:rPr lang="en-US" sz="2400" dirty="0" smtClean="0"/>
              <a:t>; and the other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Begin 5 Paragraph Essay Worksheet (TS and Evidence due today)</a:t>
            </a:r>
          </a:p>
          <a:p>
            <a:pPr marL="0" indent="0">
              <a:buNone/>
            </a:pPr>
            <a:endParaRPr lang="en-U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R, 25Apr2019: Animal Farm 5 Paragraph Essay</a:t>
            </a: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7200" y="152400"/>
            <a:ext cx="9652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9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Monday, 22 April 2019 (P3, 5)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Construct two, well-written body paragraphs.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None/>
            </a:pPr>
            <a:r>
              <a:rPr lang="en-US" sz="2400" dirty="0" smtClean="0"/>
              <a:t>Using compound and complex sentences, describe a time in your life when you helped someone (5 sentences).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Body Paragraph1</a:t>
            </a:r>
            <a:endParaRPr lang="en-US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Video Break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 Body Paragraph2</a:t>
            </a:r>
            <a:endParaRPr lang="en-US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 Today: </a:t>
            </a:r>
            <a:r>
              <a:rPr lang="en-US" sz="2400" b="1" dirty="0" smtClean="0">
                <a:solidFill>
                  <a:srgbClr val="FFFF00"/>
                </a:solidFill>
              </a:rPr>
              <a:t>Body Paragraph 1&amp;2</a:t>
            </a:r>
            <a:endParaRPr lang="en-US" sz="2400" b="1" dirty="0">
              <a:solidFill>
                <a:srgbClr val="FFFF00"/>
              </a:solidFill>
            </a:endParaRPr>
          </a:p>
          <a:p>
            <a:pPr marL="0" indent="0">
              <a:buFont typeface="Wingdings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 W, 24Apr2019: Body Paragraph </a:t>
            </a:r>
            <a:r>
              <a:rPr lang="en-US" sz="2400" b="1" dirty="0" smtClean="0">
                <a:solidFill>
                  <a:srgbClr val="FFFF00"/>
                </a:solidFill>
              </a:rPr>
              <a:t>3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R, 25Apr2019: Intro and Conclusion Paragraphs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M, 29Apr2019: Final Revision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T, 30Apr2019: AF 5 Paragraph Essay</a:t>
            </a:r>
            <a:endParaRPr lang="en-US" sz="21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250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remaining AF Annotations will be checked today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2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Tuesday, 23 April 2019 (P6)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Construct two, well-written body paragraphs.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None/>
            </a:pPr>
            <a:r>
              <a:rPr lang="en-US" sz="2400" dirty="0" smtClean="0"/>
              <a:t>Using compound and complex sentences, describe a time in your life when you helped someone (5 sentences).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New Seats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 Body Paragraph1</a:t>
            </a:r>
            <a:endParaRPr lang="en-US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Video Break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Complete Body Paragraph2</a:t>
            </a:r>
            <a:endParaRPr lang="en-US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Today: Body Paragraph 1&amp;2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W, 24Apr2019: Body Paragraph 3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F, 26Apr2019: Intro and Conclusion Paragraphs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M, 29Apr2019: Final Revision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T, 30Apr2019: AF 5 Paragraph Essay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3250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remaining AF Annotations will be checked today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9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Wednesday, 24 April 2019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Complete all body paragraphs for their 5 paragraph essay. </a:t>
            </a:r>
          </a:p>
          <a:p>
            <a:pPr marL="0" indent="0">
              <a:buNone/>
            </a:pP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None/>
            </a:pPr>
            <a:r>
              <a:rPr lang="en-US" sz="2300" dirty="0" smtClean="0"/>
              <a:t>Sign a computer out from the cart and begin Body Paragraph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Body </a:t>
            </a:r>
            <a:r>
              <a:rPr lang="en-US" sz="2400" dirty="0" smtClean="0"/>
              <a:t>Paragraph3</a:t>
            </a:r>
            <a:endParaRPr lang="en-US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</a:t>
            </a: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Today: Body </a:t>
            </a:r>
            <a:r>
              <a:rPr lang="en-US" sz="2400" b="1" dirty="0">
                <a:solidFill>
                  <a:srgbClr val="FFFF00"/>
                </a:solidFill>
              </a:rPr>
              <a:t>Paragraph </a:t>
            </a:r>
            <a:r>
              <a:rPr lang="en-US" sz="2400" b="1" dirty="0" smtClean="0">
                <a:solidFill>
                  <a:srgbClr val="FFFF00"/>
                </a:solidFill>
              </a:rPr>
              <a:t>3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R, 25Apr2019: Intro and Conclusion Paragraphs (P3, 5)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F, 26Apr2019: Intro and Conclusion Paragraphs (P6)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M, 29Apr2019: Final Revision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T, 30Apr2019: AF 5 Paragraph Essay</a:t>
            </a:r>
          </a:p>
          <a:p>
            <a:pPr marL="0" indent="0">
              <a:buFont typeface="Wingdings"/>
              <a:buChar char="Ø"/>
            </a:pPr>
            <a:endParaRPr lang="en-US" sz="21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Thursday, 25 April 2019 (P3, 5)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Complete all </a:t>
            </a:r>
            <a:r>
              <a:rPr lang="en-US" sz="2400" dirty="0" smtClean="0"/>
              <a:t>introduction and conclusion for </a:t>
            </a:r>
            <a:r>
              <a:rPr lang="en-US" sz="2400" dirty="0"/>
              <a:t>their 5 paragraph essay. </a:t>
            </a:r>
          </a:p>
          <a:p>
            <a:pPr marL="0" indent="0">
              <a:buNone/>
            </a:pP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None/>
            </a:pPr>
            <a:r>
              <a:rPr lang="en-US" sz="2400" dirty="0"/>
              <a:t>Sign a computer out from the cart and </a:t>
            </a:r>
            <a:r>
              <a:rPr lang="en-US" sz="2400" dirty="0" smtClean="0"/>
              <a:t>wait for instructions.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 and Conclusion </a:t>
            </a:r>
            <a:r>
              <a:rPr lang="en-US" sz="2400" dirty="0" smtClean="0"/>
              <a:t>Samples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Intro </a:t>
            </a:r>
            <a:r>
              <a:rPr lang="en-US" sz="2400" dirty="0" smtClean="0"/>
              <a:t>and </a:t>
            </a:r>
            <a:r>
              <a:rPr lang="en-US" sz="2400" dirty="0" smtClean="0"/>
              <a:t>Conclusion </a:t>
            </a:r>
            <a:r>
              <a:rPr lang="en-US" sz="2400" dirty="0" smtClean="0"/>
              <a:t>Paragraph</a:t>
            </a:r>
            <a:endParaRPr lang="en-U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 Today: </a:t>
            </a:r>
            <a:r>
              <a:rPr lang="en-US" sz="2000" b="1" dirty="0">
                <a:solidFill>
                  <a:srgbClr val="FFFF00"/>
                </a:solidFill>
              </a:rPr>
              <a:t>Intro and Conclusion Paragraphs (P3, 5)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 smtClean="0">
                <a:solidFill>
                  <a:srgbClr val="FFFF00"/>
                </a:solidFill>
              </a:rPr>
              <a:t>M</a:t>
            </a:r>
            <a:r>
              <a:rPr lang="en-US" sz="2000" b="1" dirty="0">
                <a:solidFill>
                  <a:srgbClr val="FFFF00"/>
                </a:solidFill>
              </a:rPr>
              <a:t>, 29Apr2019: Final Revision</a:t>
            </a:r>
          </a:p>
          <a:p>
            <a:pPr marL="0" indent="0">
              <a:buFont typeface="Wingdings"/>
              <a:buChar char="Ø"/>
            </a:pPr>
            <a:r>
              <a:rPr lang="en-US" sz="2000" b="1" dirty="0">
                <a:solidFill>
                  <a:srgbClr val="FFFF00"/>
                </a:solidFill>
              </a:rPr>
              <a:t> T, 30Apr2019: AF 5 Paragraph Essay</a:t>
            </a:r>
          </a:p>
          <a:p>
            <a:pPr marL="0" indent="0">
              <a:buFont typeface="Wingdings"/>
              <a:buChar char="Ø"/>
            </a:pPr>
            <a:endParaRPr lang="en-US" sz="2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Friday, 26 April 2019 (P6)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SWBAT</a:t>
            </a:r>
            <a:r>
              <a:rPr lang="en-US" sz="2400" b="1" dirty="0"/>
              <a:t>…</a:t>
            </a:r>
          </a:p>
          <a:p>
            <a:pPr marL="0" indent="0">
              <a:buNone/>
            </a:pPr>
            <a:r>
              <a:rPr lang="en-US" sz="2400" dirty="0"/>
              <a:t>Complete all introduction and conclusion for their 5 paragraph essay. </a:t>
            </a:r>
          </a:p>
          <a:p>
            <a:pPr marL="0" indent="0">
              <a:buNone/>
            </a:pP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</a:p>
          <a:p>
            <a:pPr marL="0" indent="0">
              <a:buNone/>
            </a:pPr>
            <a:r>
              <a:rPr lang="en-US" sz="2400" dirty="0"/>
              <a:t>Sign a computer out from the cart and wait for instructions.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 and Conclusion Worksheets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Intro Paragraph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Conclusion Paragraph</a:t>
            </a:r>
            <a:endParaRPr lang="en-U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 smtClean="0">
                <a:solidFill>
                  <a:srgbClr val="FFFF00"/>
                </a:solidFill>
              </a:rPr>
              <a:t> Today: </a:t>
            </a:r>
            <a:r>
              <a:rPr lang="en-US" sz="2400" b="1" dirty="0">
                <a:solidFill>
                  <a:srgbClr val="FFFF00"/>
                </a:solidFill>
              </a:rPr>
              <a:t>Intro and Conclusion Paragraphs (P6)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 M, 29Apr2019: Final Revision</a:t>
            </a:r>
          </a:p>
          <a:p>
            <a:pPr marL="0" indent="0">
              <a:buFont typeface="Wingdings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 T, 30Apr2019: AF 5 Paragraph Essay</a:t>
            </a:r>
          </a:p>
        </p:txBody>
      </p:sp>
    </p:spTree>
    <p:extLst>
      <p:ext uri="{BB962C8B-B14F-4D97-AF65-F5344CB8AC3E}">
        <p14:creationId xmlns:p14="http://schemas.microsoft.com/office/powerpoint/2010/main" val="1812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12567</TotalTime>
  <Words>511</Words>
  <Application>Microsoft Office PowerPoint</Application>
  <PresentationFormat>On-screen Show (4:3)</PresentationFormat>
  <Paragraphs>93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Friday, 19 April 2019</vt:lpstr>
      <vt:lpstr>Monday, 22 April 2019 (P3, 5)</vt:lpstr>
      <vt:lpstr>Tuesday, 23 April 2019 (P6)</vt:lpstr>
      <vt:lpstr>Wednesday, 24 April 2019</vt:lpstr>
      <vt:lpstr>Thursday, 25 April 2019 (P3, 5)</vt:lpstr>
      <vt:lpstr>Friday, 26 April 2019 (P6)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9: T, 11Dec2018</dc:title>
  <dc:creator>Windows User</dc:creator>
  <cp:lastModifiedBy>Windows User</cp:lastModifiedBy>
  <cp:revision>374</cp:revision>
  <dcterms:created xsi:type="dcterms:W3CDTF">2018-12-16T05:53:43Z</dcterms:created>
  <dcterms:modified xsi:type="dcterms:W3CDTF">2019-04-25T02:47:54Z</dcterms:modified>
</cp:coreProperties>
</file>