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56" r:id="rId5"/>
    <p:sldId id="263" r:id="rId6"/>
    <p:sldId id="261" r:id="rId7"/>
    <p:sldId id="260" r:id="rId8"/>
    <p:sldId id="259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88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F284-F4CF-4681-830A-65607069A22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B780-1B81-42E2-B362-0AEC7C67E7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F284-F4CF-4681-830A-65607069A22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B780-1B81-42E2-B362-0AEC7C67E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F284-F4CF-4681-830A-65607069A22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B780-1B81-42E2-B362-0AEC7C67E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F284-F4CF-4681-830A-65607069A22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B780-1B81-42E2-B362-0AEC7C67E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F284-F4CF-4681-830A-65607069A22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B780-1B81-42E2-B362-0AEC7C67E7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F284-F4CF-4681-830A-65607069A22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B780-1B81-42E2-B362-0AEC7C67E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F284-F4CF-4681-830A-65607069A22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B780-1B81-42E2-B362-0AEC7C67E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F284-F4CF-4681-830A-65607069A22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B780-1B81-42E2-B362-0AEC7C67E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F284-F4CF-4681-830A-65607069A22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B780-1B81-42E2-B362-0AEC7C67E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F284-F4CF-4681-830A-65607069A22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B780-1B81-42E2-B362-0AEC7C67E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F284-F4CF-4681-830A-65607069A22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C5B780-1B81-42E2-B362-0AEC7C67E75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BAF284-F4CF-4681-830A-65607069A22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C5B780-1B81-42E2-B362-0AEC7C67E75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Review: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Imperialism and the European Scramble for Africa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Suez Canal</a:t>
            </a:r>
          </a:p>
          <a:p>
            <a:pPr lvl="1"/>
            <a:r>
              <a:rPr lang="en-US" sz="3000" b="1" dirty="0" smtClean="0"/>
              <a:t>Article</a:t>
            </a:r>
            <a:r>
              <a:rPr lang="en-US" sz="3000" b="1" dirty="0"/>
              <a:t>: </a:t>
            </a:r>
            <a:r>
              <a:rPr lang="en-US" sz="3000" b="1" dirty="0" smtClean="0"/>
              <a:t>European Imperialism: Egypt and Control of the Suez Canal</a:t>
            </a:r>
          </a:p>
          <a:p>
            <a:pPr lvl="1"/>
            <a:r>
              <a:rPr lang="en-US" sz="3000" b="1" dirty="0" smtClean="0"/>
              <a:t>Intro to the Four Worlds of History (4WH)</a:t>
            </a:r>
          </a:p>
          <a:p>
            <a:pPr lvl="1"/>
            <a:r>
              <a:rPr lang="en-US" sz="3000" b="1" dirty="0" smtClean="0"/>
              <a:t>Essential </a:t>
            </a:r>
            <a:r>
              <a:rPr lang="en-US" sz="3000" b="1" dirty="0"/>
              <a:t>Question: </a:t>
            </a:r>
            <a:r>
              <a:rPr lang="en-US" sz="3000" b="1" dirty="0" smtClean="0"/>
              <a:t>                                </a:t>
            </a:r>
          </a:p>
          <a:p>
            <a:pPr marL="393192" lvl="1" indent="0">
              <a:buNone/>
            </a:pPr>
            <a:r>
              <a:rPr lang="en-US" sz="3000" b="1" i="1" dirty="0" smtClean="0"/>
              <a:t>How </a:t>
            </a:r>
            <a:r>
              <a:rPr lang="en-US" sz="3000" b="1" i="1" dirty="0"/>
              <a:t>did the creation of the Suez Canal </a:t>
            </a:r>
            <a:r>
              <a:rPr lang="en-US" sz="3000" b="1" i="1" dirty="0" smtClean="0"/>
              <a:t>                    affect </a:t>
            </a:r>
            <a:r>
              <a:rPr lang="en-US" sz="3000" b="1" i="1" dirty="0"/>
              <a:t>the </a:t>
            </a:r>
            <a:r>
              <a:rPr lang="en-US" sz="3000" b="1" i="1" dirty="0" smtClean="0"/>
              <a:t>4WH?</a:t>
            </a:r>
          </a:p>
        </p:txBody>
      </p:sp>
    </p:spTree>
    <p:extLst>
      <p:ext uri="{BB962C8B-B14F-4D97-AF65-F5344CB8AC3E}">
        <p14:creationId xmlns:p14="http://schemas.microsoft.com/office/powerpoint/2010/main" val="201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32688"/>
          </a:xfrm>
        </p:spPr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162800" cy="461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1400" y="3886200"/>
            <a:ext cx="19812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How did the creation of the Suez Canal affect the 4WH?</a:t>
            </a:r>
            <a:endParaRPr lang="en-US" sz="12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505118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j-lt"/>
              </a:rPr>
              <a:t>Textual evidence #1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j-lt"/>
              </a:rPr>
              <a:t>Textual evidence #2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j-lt"/>
              </a:rPr>
              <a:t>Textual evidence #3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4570274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j-lt"/>
              </a:rPr>
              <a:t>Text example: "</a:t>
            </a:r>
            <a:r>
              <a:rPr lang="en-US" sz="1200" dirty="0" smtClean="0">
                <a:latin typeface="+mj-lt"/>
              </a:rPr>
              <a:t>In the winter months, Marie walked to school each day uphill in the snow, just like her parents did when they were young.”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j-lt"/>
              </a:rPr>
              <a:t>Inference</a:t>
            </a:r>
            <a:r>
              <a:rPr lang="en-US" sz="1200" dirty="0" smtClean="0">
                <a:latin typeface="+mj-lt"/>
              </a:rPr>
              <a:t>: Marie wore warm clothes when walking to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2185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USS America (CV-66) in the Suez canal 1981.jpg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2672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uez Cana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2672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Gallery For &gt; Suez Canal Africa Ma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12731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News from Japan, Egypt and Indi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41910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121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856488"/>
          </a:xfrm>
        </p:spPr>
        <p:txBody>
          <a:bodyPr/>
          <a:lstStyle/>
          <a:p>
            <a:r>
              <a:rPr lang="en-US" dirty="0" smtClean="0"/>
              <a:t>Scramble for Africa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828800"/>
            <a:ext cx="3886200" cy="44196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05" y="1798638"/>
            <a:ext cx="3655695" cy="4297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1400" y="1828800"/>
            <a:ext cx="6858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1840468"/>
            <a:ext cx="6858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EUROPEAN IMPERIALISM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Egypt and Control of the Suez Canal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487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allery For &gt; Suez Canal Africa Ma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70597"/>
            <a:ext cx="7086600" cy="5201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0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856488"/>
          </a:xfrm>
        </p:spPr>
        <p:txBody>
          <a:bodyPr/>
          <a:lstStyle/>
          <a:p>
            <a:r>
              <a:rPr lang="en-US" dirty="0" smtClean="0"/>
              <a:t>Early History (ca. 1869)</a:t>
            </a:r>
            <a:endParaRPr lang="en-US" dirty="0"/>
          </a:p>
        </p:txBody>
      </p:sp>
      <p:pic>
        <p:nvPicPr>
          <p:cNvPr id="5" name="Picture 4" descr="Suez Canal, 1869 Photograph by Grang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7056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0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856488"/>
          </a:xfrm>
        </p:spPr>
        <p:txBody>
          <a:bodyPr/>
          <a:lstStyle/>
          <a:p>
            <a:r>
              <a:rPr lang="en-US" dirty="0" smtClean="0"/>
              <a:t>Trade Routes</a:t>
            </a:r>
            <a:endParaRPr lang="en-US" dirty="0"/>
          </a:p>
        </p:txBody>
      </p:sp>
      <p:pic>
        <p:nvPicPr>
          <p:cNvPr id="4" name="Picture 3" descr="News from Japan, Egypt and Ind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391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66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856488"/>
          </a:xfrm>
        </p:spPr>
        <p:txBody>
          <a:bodyPr/>
          <a:lstStyle/>
          <a:p>
            <a:r>
              <a:rPr lang="en-US" dirty="0" smtClean="0"/>
              <a:t>Commerce</a:t>
            </a:r>
            <a:endParaRPr lang="en-US" dirty="0"/>
          </a:p>
        </p:txBody>
      </p:sp>
      <p:pic>
        <p:nvPicPr>
          <p:cNvPr id="3" name="Picture 2" descr="Suez Can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3225"/>
            <a:ext cx="6858000" cy="457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95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856488"/>
          </a:xfrm>
        </p:spPr>
        <p:txBody>
          <a:bodyPr/>
          <a:lstStyle/>
          <a:p>
            <a:r>
              <a:rPr lang="en-US" dirty="0" smtClean="0"/>
              <a:t>Military</a:t>
            </a:r>
            <a:endParaRPr lang="en-US" dirty="0"/>
          </a:p>
        </p:txBody>
      </p:sp>
      <p:pic>
        <p:nvPicPr>
          <p:cNvPr id="4" name="Picture 3" descr="File:USS America (CV-66) in the Suez canal 1981.jpg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36090"/>
            <a:ext cx="6858000" cy="458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7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32688"/>
          </a:xfrm>
        </p:spPr>
        <p:txBody>
          <a:bodyPr/>
          <a:lstStyle/>
          <a:p>
            <a:r>
              <a:rPr lang="en-US" dirty="0" smtClean="0"/>
              <a:t>Four Worlds of History (4WH)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6" y="1828801"/>
            <a:ext cx="7933194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27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681</TotalTime>
  <Words>147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AGENDA</vt:lpstr>
      <vt:lpstr>Scramble for Africa</vt:lpstr>
      <vt:lpstr>EUROPEAN IMPERIALISM</vt:lpstr>
      <vt:lpstr>PowerPoint Presentation</vt:lpstr>
      <vt:lpstr>Early History (ca. 1869)</vt:lpstr>
      <vt:lpstr>Trade Routes</vt:lpstr>
      <vt:lpstr>Commerce</vt:lpstr>
      <vt:lpstr>Military</vt:lpstr>
      <vt:lpstr>Four Worlds of History (4WH)</vt:lpstr>
      <vt:lpstr>Essential Question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Egypt: The Suez Canal</dc:title>
  <dc:creator>Brett</dc:creator>
  <cp:lastModifiedBy>Brett</cp:lastModifiedBy>
  <cp:revision>29</cp:revision>
  <dcterms:created xsi:type="dcterms:W3CDTF">2017-10-28T18:54:40Z</dcterms:created>
  <dcterms:modified xsi:type="dcterms:W3CDTF">2017-11-02T23:38:55Z</dcterms:modified>
</cp:coreProperties>
</file>